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62" r:id="rId6"/>
    <p:sldId id="257" r:id="rId7"/>
    <p:sldId id="259" r:id="rId8"/>
    <p:sldId id="264" r:id="rId9"/>
    <p:sldId id="265" r:id="rId10"/>
    <p:sldId id="258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6" r:id="rId21"/>
    <p:sldId id="275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CBCB"/>
            </a:gs>
            <a:gs pos="13000">
              <a:srgbClr val="5F5F5F"/>
            </a:gs>
            <a:gs pos="21001">
              <a:srgbClr val="5F5F5F"/>
            </a:gs>
            <a:gs pos="63000">
              <a:srgbClr val="FFFFFF"/>
            </a:gs>
            <a:gs pos="67000">
              <a:srgbClr val="B2B2B2"/>
            </a:gs>
            <a:gs pos="69000">
              <a:srgbClr val="292929"/>
            </a:gs>
            <a:gs pos="82001">
              <a:srgbClr val="777777"/>
            </a:gs>
            <a:gs pos="100000">
              <a:srgbClr val="EAEAEA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яз\Pictures\а.гайдар.jpg"/>
          <p:cNvPicPr>
            <a:picLocks noChangeAspect="1" noChangeArrowheads="1"/>
          </p:cNvPicPr>
          <p:nvPr/>
        </p:nvPicPr>
        <p:blipFill>
          <a:blip r:embed="rId2" cstate="print"/>
          <a:srcRect b="8982"/>
          <a:stretch>
            <a:fillRect/>
          </a:stretch>
        </p:blipFill>
        <p:spPr bwMode="auto">
          <a:xfrm>
            <a:off x="2627784" y="1772816"/>
            <a:ext cx="3672408" cy="441905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63688" y="476672"/>
            <a:ext cx="586891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Аркадий Гайдар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7863"/>
            <a:ext cx="4680520" cy="654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116632"/>
            <a:ext cx="26212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Monotype Corsiva" pitchFamily="66" charset="0"/>
              </a:rPr>
              <a:t>Рыцарь</a:t>
            </a:r>
            <a:endParaRPr lang="ru-RU" sz="6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836712"/>
            <a:ext cx="1633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Смелый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283968" y="1124744"/>
            <a:ext cx="34061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627784" y="692696"/>
            <a:ext cx="340616" cy="576064"/>
          </a:xfrm>
          <a:prstGeom prst="downArrow">
            <a:avLst/>
          </a:prstGeom>
          <a:scene3d>
            <a:camera prst="orthographicFront">
              <a:rot lat="0" lon="0" rev="17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156176" y="692696"/>
            <a:ext cx="340616" cy="576064"/>
          </a:xfrm>
          <a:prstGeom prst="downArrow">
            <a:avLst/>
          </a:prstGeom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771800" y="1700808"/>
            <a:ext cx="3598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Самоотверженный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2200" y="1340768"/>
            <a:ext cx="26090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Благородный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75656" y="2348880"/>
            <a:ext cx="122413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щщ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652120" y="2636912"/>
            <a:ext cx="1008112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91880" y="2852936"/>
            <a:ext cx="1512168" cy="1224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рп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804248" y="2636912"/>
            <a:ext cx="1008112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чччч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956376" y="2636912"/>
            <a:ext cx="1008112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539552" y="148478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1619672" y="1412776"/>
            <a:ext cx="288032" cy="648072"/>
          </a:xfrm>
          <a:prstGeom prst="downArrow">
            <a:avLst/>
          </a:prstGeom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4139952" y="220486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7236296" y="184482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8388424" y="1844824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6444208" y="1916832"/>
            <a:ext cx="288032" cy="576064"/>
          </a:xfrm>
          <a:prstGeom prst="downArrow">
            <a:avLst/>
          </a:prstGeom>
          <a:scene3d>
            <a:camera prst="orthographicFront">
              <a:rot lat="0" lon="0" rev="19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07504" y="2636912"/>
            <a:ext cx="1140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Решитель</a:t>
            </a:r>
            <a:endParaRPr lang="ru-RU" dirty="0" smtClean="0"/>
          </a:p>
          <a:p>
            <a:r>
              <a:rPr lang="ru-RU" dirty="0" err="1" smtClean="0"/>
              <a:t>ный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475656" y="2708920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уверенный</a:t>
            </a:r>
          </a:p>
          <a:p>
            <a:r>
              <a:rPr lang="ru-RU" dirty="0" smtClean="0"/>
              <a:t> в себе</a:t>
            </a:r>
            <a:endParaRPr lang="ru-RU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51520" y="4005064"/>
            <a:ext cx="122413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щщ</a:t>
            </a:r>
            <a:endParaRPr lang="ru-RU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547664" y="4005064"/>
            <a:ext cx="122413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щщ</a:t>
            </a:r>
            <a:endParaRPr lang="ru-RU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9512" y="2348880"/>
            <a:ext cx="1224136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щщ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251520" y="2708920"/>
            <a:ext cx="1204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решитель</a:t>
            </a:r>
            <a:r>
              <a:rPr lang="ru-RU" dirty="0" smtClean="0"/>
              <a:t>-</a:t>
            </a:r>
          </a:p>
          <a:p>
            <a:r>
              <a:rPr lang="ru-RU" dirty="0" err="1" smtClean="0"/>
              <a:t>ный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179512" y="4221088"/>
            <a:ext cx="13154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твёрдый</a:t>
            </a:r>
          </a:p>
          <a:p>
            <a:r>
              <a:rPr lang="ru-RU" dirty="0" smtClean="0"/>
              <a:t>в поступках</a:t>
            </a:r>
            <a:endParaRPr lang="ru-RU" dirty="0"/>
          </a:p>
        </p:txBody>
      </p:sp>
      <p:sp>
        <p:nvSpPr>
          <p:cNvPr id="34" name="Стрелка вниз 33"/>
          <p:cNvSpPr/>
          <p:nvPr/>
        </p:nvSpPr>
        <p:spPr>
          <a:xfrm>
            <a:off x="611560" y="342900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Стрелка вниз 34"/>
          <p:cNvSpPr/>
          <p:nvPr/>
        </p:nvSpPr>
        <p:spPr>
          <a:xfrm>
            <a:off x="1907704" y="3429000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47664" y="4149080"/>
            <a:ext cx="12554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 </a:t>
            </a:r>
            <a:r>
              <a:rPr lang="ru-RU" dirty="0" err="1" smtClean="0"/>
              <a:t>сомне</a:t>
            </a:r>
            <a:endParaRPr lang="ru-RU" dirty="0" smtClean="0"/>
          </a:p>
          <a:p>
            <a:r>
              <a:rPr lang="ru-RU" dirty="0" err="1" smtClean="0"/>
              <a:t>вающийся</a:t>
            </a:r>
            <a:r>
              <a:rPr lang="ru-RU" dirty="0" smtClean="0"/>
              <a:t> </a:t>
            </a:r>
          </a:p>
          <a:p>
            <a:r>
              <a:rPr lang="ru-RU" dirty="0" smtClean="0"/>
              <a:t>в себе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3491880" y="2996952"/>
            <a:ext cx="14543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ради других,</a:t>
            </a:r>
          </a:p>
          <a:p>
            <a:r>
              <a:rPr lang="ru-RU" dirty="0" smtClean="0"/>
              <a:t>ради общего</a:t>
            </a:r>
          </a:p>
          <a:p>
            <a:r>
              <a:rPr lang="ru-RU" dirty="0" smtClean="0"/>
              <a:t> блага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5652120" y="2852936"/>
            <a:ext cx="9652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высоко-</a:t>
            </a:r>
          </a:p>
          <a:p>
            <a:r>
              <a:rPr lang="ru-RU" dirty="0" err="1" smtClean="0"/>
              <a:t>нравст</a:t>
            </a:r>
            <a:endParaRPr lang="ru-RU" dirty="0" smtClean="0"/>
          </a:p>
          <a:p>
            <a:r>
              <a:rPr lang="ru-RU" dirty="0" smtClean="0"/>
              <a:t>венный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804248" y="292494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честный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8028384" y="2924944"/>
            <a:ext cx="7777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откры</a:t>
            </a:r>
            <a:endParaRPr lang="ru-RU" dirty="0" smtClean="0"/>
          </a:p>
          <a:p>
            <a:r>
              <a:rPr lang="ru-RU" dirty="0" err="1" smtClean="0"/>
              <a:t>тый</a:t>
            </a:r>
            <a:endParaRPr lang="ru-RU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83968" y="4725144"/>
            <a:ext cx="1728192" cy="11521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</a:t>
            </a:r>
            <a:endParaRPr lang="ru-RU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40152" y="4653136"/>
            <a:ext cx="2016224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</a:t>
            </a:r>
            <a:endParaRPr lang="ru-RU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956376" y="4653136"/>
            <a:ext cx="1008112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вы</a:t>
            </a:r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4355976" y="4869160"/>
            <a:ext cx="1673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Духовные </a:t>
            </a:r>
          </a:p>
          <a:p>
            <a:r>
              <a:rPr lang="ru-RU" dirty="0" smtClean="0"/>
              <a:t>качества, этика</a:t>
            </a:r>
            <a:endParaRPr lang="ru-RU" dirty="0"/>
          </a:p>
        </p:txBody>
      </p:sp>
      <p:sp>
        <p:nvSpPr>
          <p:cNvPr id="45" name="Стрелка вниз 44"/>
          <p:cNvSpPr/>
          <p:nvPr/>
        </p:nvSpPr>
        <p:spPr>
          <a:xfrm>
            <a:off x="5508104" y="4149080"/>
            <a:ext cx="288032" cy="576064"/>
          </a:xfrm>
          <a:prstGeom prst="downArrow">
            <a:avLst/>
          </a:prstGeom>
          <a:scene3d>
            <a:camera prst="orthographicFront">
              <a:rot lat="0" lon="0" rev="19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/>
          <p:cNvSpPr txBox="1"/>
          <p:nvPr/>
        </p:nvSpPr>
        <p:spPr>
          <a:xfrm>
            <a:off x="6084168" y="4869160"/>
            <a:ext cx="19141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Добросовестный,</a:t>
            </a:r>
          </a:p>
          <a:p>
            <a:r>
              <a:rPr lang="ru-RU" dirty="0" smtClean="0"/>
              <a:t> заслуживающий </a:t>
            </a:r>
          </a:p>
          <a:p>
            <a:r>
              <a:rPr lang="ru-RU" dirty="0" smtClean="0"/>
              <a:t>уважения</a:t>
            </a:r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7956376" y="5085184"/>
            <a:ext cx="9364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откро</a:t>
            </a:r>
            <a:r>
              <a:rPr lang="ru-RU" dirty="0" smtClean="0"/>
              <a:t>-</a:t>
            </a:r>
          </a:p>
          <a:p>
            <a:r>
              <a:rPr lang="ru-RU" dirty="0" smtClean="0"/>
              <a:t>венный</a:t>
            </a:r>
            <a:endParaRPr lang="ru-RU" dirty="0"/>
          </a:p>
        </p:txBody>
      </p:sp>
      <p:sp>
        <p:nvSpPr>
          <p:cNvPr id="48" name="Стрелка вниз 47"/>
          <p:cNvSpPr/>
          <p:nvPr/>
        </p:nvSpPr>
        <p:spPr>
          <a:xfrm>
            <a:off x="7020272" y="4077072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/>
          <p:cNvSpPr/>
          <p:nvPr/>
        </p:nvSpPr>
        <p:spPr>
          <a:xfrm>
            <a:off x="8316416" y="4077072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8451353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Тест по повести 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«Тимур и его команда»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852936"/>
            <a:ext cx="4769161" cy="3676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92696"/>
            <a:ext cx="8629285" cy="4247317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Назовите фамилию главного</a:t>
            </a:r>
          </a:p>
          <a:p>
            <a:pPr marL="914400" indent="-914400"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 героя повести:</a:t>
            </a:r>
          </a:p>
          <a:p>
            <a:pPr marL="914400" indent="-914400"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Гараев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Ковалев;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Смирнов.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2133" y="476672"/>
            <a:ext cx="756489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2. Кто не является членом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команды Тимура: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708920"/>
            <a:ext cx="705678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Сима Симаков;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Коля Колокольчиков;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Мишка Квакин.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548680"/>
            <a:ext cx="8012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3. Как звали собаку Тимура: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3111" y="2204864"/>
            <a:ext cx="319831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Мухтар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Тайфун;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Рита.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99592" y="0"/>
            <a:ext cx="756970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 воротах каких домов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тимуровцы рисовали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красные звездочки: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2408" y="2924944"/>
            <a:ext cx="865974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где жили пожилые люди;</a:t>
            </a:r>
          </a:p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где кто-то уходил в Красную Армию;</a:t>
            </a:r>
          </a:p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где жил военный человек.</a:t>
            </a:r>
            <a:endParaRPr lang="ru-RU" sz="4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404664"/>
            <a:ext cx="736772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5. На каком музыкальном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инструменте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играла Ольга: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3140968"/>
            <a:ext cx="352853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баян;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аккордеон;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гитара.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548680"/>
            <a:ext cx="77572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6. Какую профессию хотела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получить Ольга: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2564904"/>
            <a:ext cx="367280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инженер;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музыкант;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доктор.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476672"/>
            <a:ext cx="68772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7. Какое воинское звание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было у отца Жени: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2780928"/>
            <a:ext cx="449033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подполковник;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полковник;</a:t>
            </a:r>
          </a:p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генерал.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2656"/>
            <a:ext cx="83529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ГАЙДАР, АРКАДИЙ ПЕТРОВИЧ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(1904-1941)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настоящая фамилия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Голиков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русский писатель.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Родился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января 1904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Льгове Курской губернии.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Сын учителя из крестьян и матери-дворянки,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участвовавших в революционных событиях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1905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Опасаясь ареста,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1909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Голиковы оставили Льгов, 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1912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жили в Арзамасе.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Работал в местной газете "Молот", где впервые опубликовал свои стихи.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332656"/>
            <a:ext cx="78774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8. Как тимуровцы наказали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компанию Квакина: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420888"/>
            <a:ext cx="8395247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отвели в милицию;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закрыли в пустой будке 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на базарной площади;</a:t>
            </a:r>
          </a:p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заставили съесть все ворованные яблоки</a:t>
            </a:r>
            <a:endParaRPr lang="ru-RU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332656"/>
            <a:ext cx="86533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9. За что тимуровцы наказали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компанию Квакина: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0826" y="2420888"/>
            <a:ext cx="8783174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а) за кражу козы;</a:t>
            </a:r>
          </a:p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б) за воровство яблок из чужих садов;</a:t>
            </a:r>
          </a:p>
          <a:p>
            <a:pPr algn="ctr"/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в) за угрозу Тимуру.</a:t>
            </a:r>
            <a:endParaRPr lang="ru-RU" sz="4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052736"/>
            <a:ext cx="8496944" cy="4031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0" algn="ctr">
              <a:buFont typeface="Wingdings" pitchFamily="2" charset="2"/>
              <a:buChar char="Ø"/>
            </a:pP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кем бы и где бы ты ни был, нужно всегда помогать тем, кто слабее тебя, </a:t>
            </a:r>
          </a:p>
          <a:p>
            <a:pPr lvl="0"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кто нуждается в помощи;</a:t>
            </a:r>
          </a:p>
          <a:p>
            <a:pPr lvl="0" algn="ctr">
              <a:buFont typeface="Wingdings" pitchFamily="2" charset="2"/>
              <a:buChar char="Ø"/>
            </a:pP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 не надо ждать, когда найдется дело, </a:t>
            </a:r>
          </a:p>
          <a:p>
            <a:pPr lvl="0"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 самому его найти;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lvl="0" algn="ctr">
              <a:buFont typeface="Wingdings" pitchFamily="2" charset="2"/>
              <a:buChar char="Ø"/>
            </a:pP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большая работа складывается из мелочей.</a:t>
            </a:r>
            <a:b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604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1918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в Красной Армии (добровольцем, скрыв свой возраст),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1919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учился на командных курсах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Москве и Киеве, затем в московской Высшей стрелковой школе.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1921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командир отделения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Нижегородского полка.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Воевал на Кавказском фронте,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Дону, под Сочи.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44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24000" y="1484784"/>
            <a:ext cx="4024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95536" y="1247707"/>
            <a:ext cx="849694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Биография у Гайдара необыкновенна.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Жаль только, прожил он мало.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всю свою жизнь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старался быть первым. Первым в неполные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16 лет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стал командиром полка, первым октябрьским утром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1941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года принял на себя огонь фашистов, спасая своих товарищей-разведчиков партизанского отряда.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692696"/>
            <a:ext cx="7776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Да и герои его произведений</a:t>
            </a:r>
          </a:p>
          <a:p>
            <a:pPr lvl="0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тоже стараются быть первыми во всем и везде. </a:t>
            </a:r>
          </a:p>
          <a:p>
            <a:pPr lvl="0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Они, как первопроходцы, идут по трудной, но благородной дороге,</a:t>
            </a:r>
          </a:p>
          <a:p>
            <a:pPr lvl="0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совершая добрые дела и увлекая </a:t>
            </a:r>
          </a:p>
          <a:p>
            <a:pPr lvl="0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собой других.</a:t>
            </a:r>
            <a:endParaRPr lang="ru-RU" sz="3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1372" y="188640"/>
            <a:ext cx="193383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260648"/>
            <a:ext cx="225115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8782" y="260649"/>
            <a:ext cx="187705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717032"/>
            <a:ext cx="2160240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 t="7399"/>
          <a:stretch>
            <a:fillRect/>
          </a:stretch>
        </p:blipFill>
        <p:spPr bwMode="auto">
          <a:xfrm>
            <a:off x="3419872" y="3645024"/>
            <a:ext cx="2020453" cy="28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3717032"/>
            <a:ext cx="191805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404664"/>
            <a:ext cx="188280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60648"/>
            <a:ext cx="2165850" cy="327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3" y="3715570"/>
            <a:ext cx="2016224" cy="278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 b="17856"/>
          <a:stretch>
            <a:fillRect/>
          </a:stretch>
        </p:blipFill>
        <p:spPr bwMode="auto">
          <a:xfrm>
            <a:off x="251520" y="332656"/>
            <a:ext cx="2487817" cy="288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3789040"/>
            <a:ext cx="2046535" cy="27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501008"/>
            <a:ext cx="2252498" cy="321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691680" y="404664"/>
            <a:ext cx="1055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А.Гайдар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74168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Когда родился А. Гайдар?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Каково настоящее имя А. Гайдара?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Сколько лет было А. Гайдару, когда он добровольцем ушел в Красную Армию?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В каком возрасте А. Гайдар принял командование полком?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Чему хотел посвятить свою жизнь А. Гайдар?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Как и когда умер А. Гайдар?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Где поставлен памятник А. Гайдару?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Какие книги написал А. Гайдар?</a:t>
            </a:r>
            <a:endParaRPr lang="ru-RU" sz="32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8680"/>
            <a:ext cx="878497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Родился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9января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1904 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года в городе Арзамасе.</a:t>
            </a:r>
          </a:p>
          <a:p>
            <a:pPr marL="342900" indent="-342900">
              <a:buFontTx/>
              <a:buAutoNum type="arabicPeriod"/>
            </a:pP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Аркадий Петрович Голиков.</a:t>
            </a:r>
          </a:p>
          <a:p>
            <a:pPr marL="342900" indent="-34290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3.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14 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лет.</a:t>
            </a:r>
          </a:p>
          <a:p>
            <a:pPr marL="342900" indent="-34290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4.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16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 лет.</a:t>
            </a:r>
          </a:p>
          <a:p>
            <a:pPr marL="342900" indent="-34290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5. Стать военным, служить в Армии.</a:t>
            </a:r>
          </a:p>
          <a:p>
            <a:pPr marL="342900" indent="-34290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6. Погиб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26 октября 1941 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года в бою с фашистами .</a:t>
            </a:r>
          </a:p>
          <a:p>
            <a:pPr marL="342900" indent="-34290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</a:rPr>
              <a:t>7. Украина, г. Канев.</a:t>
            </a:r>
          </a:p>
          <a:p>
            <a:pPr marL="342900" indent="-342900"/>
            <a:endParaRPr lang="ru-RU" dirty="0" smtClean="0"/>
          </a:p>
          <a:p>
            <a:pPr marL="342900" indent="-342900">
              <a:buFontTx/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668</Words>
  <Application>Microsoft Office PowerPoint</Application>
  <PresentationFormat>Экран (4:3)</PresentationFormat>
  <Paragraphs>135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Нияз</dc:creator>
  <cp:lastModifiedBy>user</cp:lastModifiedBy>
  <cp:revision>27</cp:revision>
  <dcterms:created xsi:type="dcterms:W3CDTF">2011-04-22T14:30:53Z</dcterms:created>
  <dcterms:modified xsi:type="dcterms:W3CDTF">2011-05-05T08:23:02Z</dcterms:modified>
</cp:coreProperties>
</file>